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8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0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0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y lun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839ADD8-CE9E-9044-84E3-9C50B309585E}"/>
              </a:ext>
            </a:extLst>
          </p:cNvPr>
          <p:cNvPicPr>
            <a:picLocks noChangeArrowheads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le 3">
            <a:extLst>
              <a:ext uri="{FF2B5EF4-FFF2-40B4-BE49-F238E27FC236}">
                <a16:creationId xmlns:a16="http://schemas.microsoft.com/office/drawing/2014/main" id="{A91E0B20-278E-4C6E-F2D7-FC36DE40908C}"/>
              </a:ext>
            </a:extLst>
          </p:cNvPr>
          <p:cNvSpPr/>
          <p:nvPr userDrawn="1"/>
        </p:nvSpPr>
        <p:spPr>
          <a:xfrm>
            <a:off x="558902" y="330790"/>
            <a:ext cx="1108823" cy="656329"/>
          </a:xfrm>
          <a:custGeom>
            <a:avLst/>
            <a:gdLst>
              <a:gd name="connsiteX0" fmla="*/ 0 w 914400"/>
              <a:gd name="connsiteY0" fmla="*/ 123446 h 740664"/>
              <a:gd name="connsiteX1" fmla="*/ 123446 w 914400"/>
              <a:gd name="connsiteY1" fmla="*/ 0 h 740664"/>
              <a:gd name="connsiteX2" fmla="*/ 790954 w 914400"/>
              <a:gd name="connsiteY2" fmla="*/ 0 h 740664"/>
              <a:gd name="connsiteX3" fmla="*/ 914400 w 914400"/>
              <a:gd name="connsiteY3" fmla="*/ 123446 h 740664"/>
              <a:gd name="connsiteX4" fmla="*/ 914400 w 914400"/>
              <a:gd name="connsiteY4" fmla="*/ 617218 h 740664"/>
              <a:gd name="connsiteX5" fmla="*/ 790954 w 914400"/>
              <a:gd name="connsiteY5" fmla="*/ 740664 h 740664"/>
              <a:gd name="connsiteX6" fmla="*/ 123446 w 914400"/>
              <a:gd name="connsiteY6" fmla="*/ 740664 h 740664"/>
              <a:gd name="connsiteX7" fmla="*/ 0 w 914400"/>
              <a:gd name="connsiteY7" fmla="*/ 617218 h 740664"/>
              <a:gd name="connsiteX8" fmla="*/ 0 w 914400"/>
              <a:gd name="connsiteY8" fmla="*/ 123446 h 740664"/>
              <a:gd name="connsiteX0" fmla="*/ 0 w 914400"/>
              <a:gd name="connsiteY0" fmla="*/ 123446 h 740664"/>
              <a:gd name="connsiteX1" fmla="*/ 123446 w 914400"/>
              <a:gd name="connsiteY1" fmla="*/ 0 h 740664"/>
              <a:gd name="connsiteX2" fmla="*/ 790954 w 914400"/>
              <a:gd name="connsiteY2" fmla="*/ 0 h 740664"/>
              <a:gd name="connsiteX3" fmla="*/ 914400 w 914400"/>
              <a:gd name="connsiteY3" fmla="*/ 123446 h 740664"/>
              <a:gd name="connsiteX4" fmla="*/ 790954 w 914400"/>
              <a:gd name="connsiteY4" fmla="*/ 740664 h 740664"/>
              <a:gd name="connsiteX5" fmla="*/ 123446 w 914400"/>
              <a:gd name="connsiteY5" fmla="*/ 740664 h 740664"/>
              <a:gd name="connsiteX6" fmla="*/ 0 w 914400"/>
              <a:gd name="connsiteY6" fmla="*/ 617218 h 740664"/>
              <a:gd name="connsiteX7" fmla="*/ 0 w 914400"/>
              <a:gd name="connsiteY7" fmla="*/ 123446 h 740664"/>
              <a:gd name="connsiteX0" fmla="*/ 0 w 914779"/>
              <a:gd name="connsiteY0" fmla="*/ 123446 h 743839"/>
              <a:gd name="connsiteX1" fmla="*/ 123446 w 914779"/>
              <a:gd name="connsiteY1" fmla="*/ 0 h 743839"/>
              <a:gd name="connsiteX2" fmla="*/ 790954 w 914779"/>
              <a:gd name="connsiteY2" fmla="*/ 0 h 743839"/>
              <a:gd name="connsiteX3" fmla="*/ 914400 w 914779"/>
              <a:gd name="connsiteY3" fmla="*/ 123446 h 743839"/>
              <a:gd name="connsiteX4" fmla="*/ 914779 w 914779"/>
              <a:gd name="connsiteY4" fmla="*/ 743839 h 743839"/>
              <a:gd name="connsiteX5" fmla="*/ 123446 w 914779"/>
              <a:gd name="connsiteY5" fmla="*/ 740664 h 743839"/>
              <a:gd name="connsiteX6" fmla="*/ 0 w 914779"/>
              <a:gd name="connsiteY6" fmla="*/ 617218 h 743839"/>
              <a:gd name="connsiteX7" fmla="*/ 0 w 914779"/>
              <a:gd name="connsiteY7" fmla="*/ 123446 h 743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779" h="743839">
                <a:moveTo>
                  <a:pt x="0" y="123446"/>
                </a:moveTo>
                <a:cubicBezTo>
                  <a:pt x="0" y="55269"/>
                  <a:pt x="55269" y="0"/>
                  <a:pt x="123446" y="0"/>
                </a:cubicBezTo>
                <a:lnTo>
                  <a:pt x="790954" y="0"/>
                </a:lnTo>
                <a:cubicBezTo>
                  <a:pt x="859131" y="0"/>
                  <a:pt x="914400" y="55269"/>
                  <a:pt x="914400" y="123446"/>
                </a:cubicBezTo>
                <a:cubicBezTo>
                  <a:pt x="914526" y="330244"/>
                  <a:pt x="914653" y="537041"/>
                  <a:pt x="914779" y="743839"/>
                </a:cubicBezTo>
                <a:lnTo>
                  <a:pt x="123446" y="740664"/>
                </a:lnTo>
                <a:cubicBezTo>
                  <a:pt x="55269" y="740664"/>
                  <a:pt x="0" y="685395"/>
                  <a:pt x="0" y="617218"/>
                </a:cubicBezTo>
                <a:lnTo>
                  <a:pt x="0" y="123446"/>
                </a:lnTo>
                <a:close/>
              </a:path>
            </a:pathLst>
          </a:custGeom>
          <a:blipFill>
            <a:blip r:embed="rId3"/>
            <a:srcRect/>
            <a:stretch>
              <a:fillRect l="-5432" r="-16538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/>
          </a:p>
        </p:txBody>
      </p:sp>
      <p:sp>
        <p:nvSpPr>
          <p:cNvPr id="4" name="Rounded Rectangle 12">
            <a:extLst>
              <a:ext uri="{FF2B5EF4-FFF2-40B4-BE49-F238E27FC236}">
                <a16:creationId xmlns:a16="http://schemas.microsoft.com/office/drawing/2014/main" id="{FE38FDCF-B6B0-1A84-C816-4DC23CC9EF62}"/>
              </a:ext>
            </a:extLst>
          </p:cNvPr>
          <p:cNvSpPr/>
          <p:nvPr userDrawn="1"/>
        </p:nvSpPr>
        <p:spPr>
          <a:xfrm>
            <a:off x="558902" y="6047398"/>
            <a:ext cx="975360" cy="556708"/>
          </a:xfrm>
          <a:custGeom>
            <a:avLst/>
            <a:gdLst>
              <a:gd name="connsiteX0" fmla="*/ 0 w 804672"/>
              <a:gd name="connsiteY0" fmla="*/ 117859 h 630936"/>
              <a:gd name="connsiteX1" fmla="*/ 117859 w 804672"/>
              <a:gd name="connsiteY1" fmla="*/ 0 h 630936"/>
              <a:gd name="connsiteX2" fmla="*/ 686813 w 804672"/>
              <a:gd name="connsiteY2" fmla="*/ 0 h 630936"/>
              <a:gd name="connsiteX3" fmla="*/ 804672 w 804672"/>
              <a:gd name="connsiteY3" fmla="*/ 117859 h 630936"/>
              <a:gd name="connsiteX4" fmla="*/ 804672 w 804672"/>
              <a:gd name="connsiteY4" fmla="*/ 513077 h 630936"/>
              <a:gd name="connsiteX5" fmla="*/ 686813 w 804672"/>
              <a:gd name="connsiteY5" fmla="*/ 630936 h 630936"/>
              <a:gd name="connsiteX6" fmla="*/ 117859 w 804672"/>
              <a:gd name="connsiteY6" fmla="*/ 630936 h 630936"/>
              <a:gd name="connsiteX7" fmla="*/ 0 w 804672"/>
              <a:gd name="connsiteY7" fmla="*/ 513077 h 630936"/>
              <a:gd name="connsiteX8" fmla="*/ 0 w 804672"/>
              <a:gd name="connsiteY8" fmla="*/ 117859 h 630936"/>
              <a:gd name="connsiteX0" fmla="*/ 0 w 804672"/>
              <a:gd name="connsiteY0" fmla="*/ 117859 h 630936"/>
              <a:gd name="connsiteX1" fmla="*/ 117859 w 804672"/>
              <a:gd name="connsiteY1" fmla="*/ 0 h 630936"/>
              <a:gd name="connsiteX2" fmla="*/ 686813 w 804672"/>
              <a:gd name="connsiteY2" fmla="*/ 0 h 630936"/>
              <a:gd name="connsiteX3" fmla="*/ 804672 w 804672"/>
              <a:gd name="connsiteY3" fmla="*/ 117859 h 630936"/>
              <a:gd name="connsiteX4" fmla="*/ 686813 w 804672"/>
              <a:gd name="connsiteY4" fmla="*/ 630936 h 630936"/>
              <a:gd name="connsiteX5" fmla="*/ 117859 w 804672"/>
              <a:gd name="connsiteY5" fmla="*/ 630936 h 630936"/>
              <a:gd name="connsiteX6" fmla="*/ 0 w 804672"/>
              <a:gd name="connsiteY6" fmla="*/ 513077 h 630936"/>
              <a:gd name="connsiteX7" fmla="*/ 0 w 804672"/>
              <a:gd name="connsiteY7" fmla="*/ 117859 h 630936"/>
              <a:gd name="connsiteX0" fmla="*/ 0 w 804672"/>
              <a:gd name="connsiteY0" fmla="*/ 117859 h 630936"/>
              <a:gd name="connsiteX1" fmla="*/ 117859 w 804672"/>
              <a:gd name="connsiteY1" fmla="*/ 0 h 630936"/>
              <a:gd name="connsiteX2" fmla="*/ 686813 w 804672"/>
              <a:gd name="connsiteY2" fmla="*/ 0 h 630936"/>
              <a:gd name="connsiteX3" fmla="*/ 804672 w 804672"/>
              <a:gd name="connsiteY3" fmla="*/ 117859 h 630936"/>
              <a:gd name="connsiteX4" fmla="*/ 801113 w 804672"/>
              <a:gd name="connsiteY4" fmla="*/ 630936 h 630936"/>
              <a:gd name="connsiteX5" fmla="*/ 117859 w 804672"/>
              <a:gd name="connsiteY5" fmla="*/ 630936 h 630936"/>
              <a:gd name="connsiteX6" fmla="*/ 0 w 804672"/>
              <a:gd name="connsiteY6" fmla="*/ 513077 h 630936"/>
              <a:gd name="connsiteX7" fmla="*/ 0 w 804672"/>
              <a:gd name="connsiteY7" fmla="*/ 117859 h 63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4672" h="630936">
                <a:moveTo>
                  <a:pt x="0" y="117859"/>
                </a:moveTo>
                <a:cubicBezTo>
                  <a:pt x="0" y="52767"/>
                  <a:pt x="52767" y="0"/>
                  <a:pt x="117859" y="0"/>
                </a:cubicBezTo>
                <a:lnTo>
                  <a:pt x="686813" y="0"/>
                </a:lnTo>
                <a:cubicBezTo>
                  <a:pt x="751905" y="0"/>
                  <a:pt x="804672" y="52767"/>
                  <a:pt x="804672" y="117859"/>
                </a:cubicBezTo>
                <a:cubicBezTo>
                  <a:pt x="803486" y="288885"/>
                  <a:pt x="802299" y="459910"/>
                  <a:pt x="801113" y="630936"/>
                </a:cubicBezTo>
                <a:lnTo>
                  <a:pt x="117859" y="630936"/>
                </a:lnTo>
                <a:cubicBezTo>
                  <a:pt x="52767" y="630936"/>
                  <a:pt x="0" y="578169"/>
                  <a:pt x="0" y="513077"/>
                </a:cubicBezTo>
                <a:lnTo>
                  <a:pt x="0" y="117859"/>
                </a:lnTo>
                <a:close/>
              </a:path>
            </a:pathLst>
          </a:cu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/>
          </a:p>
        </p:txBody>
      </p:sp>
    </p:spTree>
    <p:extLst>
      <p:ext uri="{BB962C8B-B14F-4D97-AF65-F5344CB8AC3E}">
        <p14:creationId xmlns:p14="http://schemas.microsoft.com/office/powerpoint/2010/main" val="12578370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05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92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37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89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1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01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72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6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C57A8-6D51-48BE-96AA-AD33A957AC29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621C1-548C-483D-BA6F-A0A72F9F9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6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A02B04C6-7906-AB2F-2951-608DEE907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2628" y="322731"/>
            <a:ext cx="4069369" cy="666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546" tIns="64546" rIns="64546" bIns="64546" anchor="ctr" anchorCtr="0"/>
          <a:lstStyle>
            <a:lvl1pPr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03433" fontAlgn="base"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lang="en-US" altLang="en-US" sz="2118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Hampton Academy 2025-2026</a:t>
            </a:r>
            <a:endParaRPr lang="en-US" altLang="en-US" sz="2118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EC77A15-7690-9208-9C30-5FF08D5B6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489005"/>
              </p:ext>
            </p:extLst>
          </p:nvPr>
        </p:nvGraphicFramePr>
        <p:xfrm>
          <a:off x="604005" y="1512227"/>
          <a:ext cx="10997971" cy="4483074"/>
        </p:xfrm>
        <a:graphic>
          <a:graphicData uri="http://schemas.openxmlformats.org/drawingml/2006/table">
            <a:tbl>
              <a:tblPr/>
              <a:tblGrid>
                <a:gridCol w="1969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757">
                  <a:extLst>
                    <a:ext uri="{9D8B030D-6E8A-4147-A177-3AD203B41FA5}">
                      <a16:colId xmlns:a16="http://schemas.microsoft.com/office/drawing/2014/main" val="3790786465"/>
                    </a:ext>
                  </a:extLst>
                </a:gridCol>
                <a:gridCol w="1979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990">
                  <a:extLst>
                    <a:ext uri="{9D8B030D-6E8A-4147-A177-3AD203B41FA5}">
                      <a16:colId xmlns:a16="http://schemas.microsoft.com/office/drawing/2014/main" val="4025890599"/>
                    </a:ext>
                  </a:extLst>
                </a:gridCol>
                <a:gridCol w="1979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990">
                  <a:extLst>
                    <a:ext uri="{9D8B030D-6E8A-4147-A177-3AD203B41FA5}">
                      <a16:colId xmlns:a16="http://schemas.microsoft.com/office/drawing/2014/main" val="3177318345"/>
                    </a:ext>
                  </a:extLst>
                </a:gridCol>
                <a:gridCol w="1984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990">
                  <a:extLst>
                    <a:ext uri="{9D8B030D-6E8A-4147-A177-3AD203B41FA5}">
                      <a16:colId xmlns:a16="http://schemas.microsoft.com/office/drawing/2014/main" val="28883947"/>
                    </a:ext>
                  </a:extLst>
                </a:gridCol>
                <a:gridCol w="19799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4551"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Pizza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Garden Salad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-Fruit Cocktail-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365"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6026303"/>
                  </a:ext>
                </a:extLst>
              </a:tr>
              <a:tr h="774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Chicken Alfredo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w/ Broccoli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Garlic Breadstick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-Diced Pears-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Beef Tacos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Lettuce &amp; Salsa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Latin Rice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Corn &amp; Black Beans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-Tropical Fruit Salad-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Italian Wedding Soup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Grilled Cheese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Baked Chips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-Applesauce-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Mac &amp; Beef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Sliced Carrots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Dinner Roll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-Fruited Jello-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Chicken Cheesesteak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Peppers &amp; Onions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Grilled Vegetables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-Diced Peaches-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5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5553289"/>
                  </a:ext>
                </a:extLst>
              </a:tr>
              <a:tr h="774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Veal Parmesan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Pasta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Green Beans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-Mandarin Oranges-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Grilled Chicken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 a Garden Salad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Dinner Roll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-Fruit Cocktail-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Fish Tacos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Brown Rice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Corn &amp; Black Beans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-Tropical Fruit Salad-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Chicken Nuggets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Mac &amp; Cheese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Mixed Vegetables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-Sliced Apples-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Egg Patty, Sausage &amp; Cheese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 WG English Muffin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Hash Brown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-Banana-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3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71071170"/>
                  </a:ext>
                </a:extLst>
              </a:tr>
              <a:tr h="774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Spaghetti &amp; Meatballs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Italian Vegetables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Garlic Toast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-Diced Peaches-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Buffalo Popcorn Chicken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Sweet Potato Fries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Peas &amp; Carrots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-Diced Pears-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Candara Light" panose="020E05020303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Italian Sausage Sub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Candara Light" panose="020E05020303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Peppers &amp; Onions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Candara Light" panose="020E05020303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Green Bean Fries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Candara Light" panose="020E05020303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-Pineapple Tidbits-</a:t>
                      </a: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Hot Dog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Pasta Salad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Baked Chips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-Ice Cream-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*Half Day*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 Lunch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9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2473404"/>
                  </a:ext>
                </a:extLst>
              </a:tr>
              <a:tr h="77455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                    SCHOOL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                         CLOSED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BBQ Pulled Pork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Cornbread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Coleslaw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-Diced Pears-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Spicy Chicken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 a WG Bun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Cauliflower Bites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-Fruit Cocktail-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 Lasagna Roll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Grilled Vegetables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Garlic Breadstick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-Sliced Apples_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Pizza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Caesar Salad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-Diced Peaches-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 Box 2">
            <a:extLst>
              <a:ext uri="{FF2B5EF4-FFF2-40B4-BE49-F238E27FC236}">
                <a16:creationId xmlns:a16="http://schemas.microsoft.com/office/drawing/2014/main" id="{BC076F84-35CF-30DE-E96A-CA59EF4BC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2223" y="6078625"/>
            <a:ext cx="4598462" cy="51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546" tIns="64546" rIns="64546" bIns="64546" anchor="ctr" anchorCtr="0"/>
          <a:lstStyle>
            <a:lvl1pPr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79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Sandwiches (available daily): </a:t>
            </a:r>
            <a: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Ham – Turkey – Tuna - Cheese </a:t>
            </a:r>
            <a:b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en-US" sz="79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Beverages</a:t>
            </a:r>
            <a: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Milk (8oz) Low Fat 1% - Fat Free – Chocolate	</a:t>
            </a:r>
            <a:r>
              <a:rPr lang="en-US" altLang="en-US" sz="794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Garden Salad offered</a:t>
            </a:r>
            <a:endParaRPr lang="en-US" altLang="en-US" sz="794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79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Juice (4oz): </a:t>
            </a:r>
            <a: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100% Fruit Juice &amp; Bottles Water (8oz)			</a:t>
            </a:r>
            <a:r>
              <a:rPr lang="en-US" altLang="en-US" sz="794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every day!</a:t>
            </a:r>
            <a:endParaRPr lang="en-US" altLang="en-US" sz="794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79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Desserts: </a:t>
            </a:r>
            <a: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Fresh Fruit, Pudding, Frozen Treat</a:t>
            </a:r>
            <a:endParaRPr lang="en-US" altLang="en-US" sz="9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A memorial day logo with flags&#10;&#10;AI-generated content may be incorrect.">
            <a:extLst>
              <a:ext uri="{FF2B5EF4-FFF2-40B4-BE49-F238E27FC236}">
                <a16:creationId xmlns:a16="http://schemas.microsoft.com/office/drawing/2014/main" id="{68AEDEAA-C3AE-6A57-8A78-E05386CF3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826" y="5279210"/>
            <a:ext cx="815397" cy="716088"/>
          </a:xfrm>
          <a:prstGeom prst="rect">
            <a:avLst/>
          </a:prstGeom>
        </p:spPr>
      </p:pic>
      <p:pic>
        <p:nvPicPr>
          <p:cNvPr id="21" name="Picture 20" descr="A group of flowers on a white background&#10;&#10;AI-generated content may be incorrect.">
            <a:extLst>
              <a:ext uri="{FF2B5EF4-FFF2-40B4-BE49-F238E27FC236}">
                <a16:creationId xmlns:a16="http://schemas.microsoft.com/office/drawing/2014/main" id="{0CB2EBD1-8B09-9777-C399-0665084BE6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8112" y="1428901"/>
            <a:ext cx="6562611" cy="91904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F43BF1E-C68C-E7AD-3D4B-B999DD3DB9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8113" y="6017379"/>
            <a:ext cx="729911" cy="60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707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Widescreen</PresentationFormat>
  <Paragraphs>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Candara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Irwin, Regina</dc:creator>
  <cp:lastModifiedBy>Irwin, Regina</cp:lastModifiedBy>
  <cp:revision>1</cp:revision>
  <dcterms:created xsi:type="dcterms:W3CDTF">2025-09-29T18:47:56Z</dcterms:created>
  <dcterms:modified xsi:type="dcterms:W3CDTF">2025-09-29T18:48:05Z</dcterms:modified>
</cp:coreProperties>
</file>