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9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7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52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June l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DC94F7-4EE9-329B-3D9A-820AA798B65A}"/>
              </a:ext>
            </a:extLst>
          </p:cNvPr>
          <p:cNvPicPr>
            <a:picLocks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B82D864A-06CF-F729-983A-AF47FE66F66F}"/>
              </a:ext>
            </a:extLst>
          </p:cNvPr>
          <p:cNvSpPr/>
          <p:nvPr userDrawn="1"/>
        </p:nvSpPr>
        <p:spPr>
          <a:xfrm>
            <a:off x="419177" y="330790"/>
            <a:ext cx="831617" cy="656329"/>
          </a:xfrm>
          <a:custGeom>
            <a:avLst/>
            <a:gdLst>
              <a:gd name="connsiteX0" fmla="*/ 0 w 914400"/>
              <a:gd name="connsiteY0" fmla="*/ 123446 h 740664"/>
              <a:gd name="connsiteX1" fmla="*/ 123446 w 914400"/>
              <a:gd name="connsiteY1" fmla="*/ 0 h 740664"/>
              <a:gd name="connsiteX2" fmla="*/ 790954 w 914400"/>
              <a:gd name="connsiteY2" fmla="*/ 0 h 740664"/>
              <a:gd name="connsiteX3" fmla="*/ 914400 w 914400"/>
              <a:gd name="connsiteY3" fmla="*/ 123446 h 740664"/>
              <a:gd name="connsiteX4" fmla="*/ 914400 w 914400"/>
              <a:gd name="connsiteY4" fmla="*/ 617218 h 740664"/>
              <a:gd name="connsiteX5" fmla="*/ 790954 w 914400"/>
              <a:gd name="connsiteY5" fmla="*/ 740664 h 740664"/>
              <a:gd name="connsiteX6" fmla="*/ 123446 w 914400"/>
              <a:gd name="connsiteY6" fmla="*/ 740664 h 740664"/>
              <a:gd name="connsiteX7" fmla="*/ 0 w 914400"/>
              <a:gd name="connsiteY7" fmla="*/ 617218 h 740664"/>
              <a:gd name="connsiteX8" fmla="*/ 0 w 914400"/>
              <a:gd name="connsiteY8" fmla="*/ 123446 h 740664"/>
              <a:gd name="connsiteX0" fmla="*/ 0 w 914400"/>
              <a:gd name="connsiteY0" fmla="*/ 123446 h 740664"/>
              <a:gd name="connsiteX1" fmla="*/ 123446 w 914400"/>
              <a:gd name="connsiteY1" fmla="*/ 0 h 740664"/>
              <a:gd name="connsiteX2" fmla="*/ 790954 w 914400"/>
              <a:gd name="connsiteY2" fmla="*/ 0 h 740664"/>
              <a:gd name="connsiteX3" fmla="*/ 914400 w 914400"/>
              <a:gd name="connsiteY3" fmla="*/ 123446 h 740664"/>
              <a:gd name="connsiteX4" fmla="*/ 790954 w 914400"/>
              <a:gd name="connsiteY4" fmla="*/ 740664 h 740664"/>
              <a:gd name="connsiteX5" fmla="*/ 123446 w 914400"/>
              <a:gd name="connsiteY5" fmla="*/ 740664 h 740664"/>
              <a:gd name="connsiteX6" fmla="*/ 0 w 914400"/>
              <a:gd name="connsiteY6" fmla="*/ 617218 h 740664"/>
              <a:gd name="connsiteX7" fmla="*/ 0 w 914400"/>
              <a:gd name="connsiteY7" fmla="*/ 123446 h 740664"/>
              <a:gd name="connsiteX0" fmla="*/ 0 w 914779"/>
              <a:gd name="connsiteY0" fmla="*/ 123446 h 743839"/>
              <a:gd name="connsiteX1" fmla="*/ 123446 w 914779"/>
              <a:gd name="connsiteY1" fmla="*/ 0 h 743839"/>
              <a:gd name="connsiteX2" fmla="*/ 790954 w 914779"/>
              <a:gd name="connsiteY2" fmla="*/ 0 h 743839"/>
              <a:gd name="connsiteX3" fmla="*/ 914400 w 914779"/>
              <a:gd name="connsiteY3" fmla="*/ 123446 h 743839"/>
              <a:gd name="connsiteX4" fmla="*/ 914779 w 914779"/>
              <a:gd name="connsiteY4" fmla="*/ 743839 h 743839"/>
              <a:gd name="connsiteX5" fmla="*/ 123446 w 914779"/>
              <a:gd name="connsiteY5" fmla="*/ 740664 h 743839"/>
              <a:gd name="connsiteX6" fmla="*/ 0 w 914779"/>
              <a:gd name="connsiteY6" fmla="*/ 617218 h 743839"/>
              <a:gd name="connsiteX7" fmla="*/ 0 w 914779"/>
              <a:gd name="connsiteY7" fmla="*/ 123446 h 74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779" h="743839">
                <a:moveTo>
                  <a:pt x="0" y="123446"/>
                </a:moveTo>
                <a:cubicBezTo>
                  <a:pt x="0" y="55269"/>
                  <a:pt x="55269" y="0"/>
                  <a:pt x="123446" y="0"/>
                </a:cubicBezTo>
                <a:lnTo>
                  <a:pt x="790954" y="0"/>
                </a:lnTo>
                <a:cubicBezTo>
                  <a:pt x="859131" y="0"/>
                  <a:pt x="914400" y="55269"/>
                  <a:pt x="914400" y="123446"/>
                </a:cubicBezTo>
                <a:cubicBezTo>
                  <a:pt x="914526" y="330244"/>
                  <a:pt x="914653" y="537041"/>
                  <a:pt x="914779" y="743839"/>
                </a:cubicBezTo>
                <a:lnTo>
                  <a:pt x="123446" y="740664"/>
                </a:lnTo>
                <a:cubicBezTo>
                  <a:pt x="55269" y="740664"/>
                  <a:pt x="0" y="685395"/>
                  <a:pt x="0" y="617218"/>
                </a:cubicBezTo>
                <a:lnTo>
                  <a:pt x="0" y="123446"/>
                </a:lnTo>
                <a:close/>
              </a:path>
            </a:pathLst>
          </a:custGeom>
          <a:blipFill>
            <a:blip r:embed="rId3"/>
            <a:srcRect/>
            <a:stretch>
              <a:fillRect l="-17003" r="-4967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C6EF0D5A-272C-D4D7-A4CA-9DE44763C4DD}"/>
              </a:ext>
            </a:extLst>
          </p:cNvPr>
          <p:cNvSpPr/>
          <p:nvPr userDrawn="1"/>
        </p:nvSpPr>
        <p:spPr>
          <a:xfrm>
            <a:off x="419176" y="6047398"/>
            <a:ext cx="731520" cy="556708"/>
          </a:xfrm>
          <a:custGeom>
            <a:avLst/>
            <a:gdLst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804672 w 804672"/>
              <a:gd name="connsiteY4" fmla="*/ 513077 h 630936"/>
              <a:gd name="connsiteX5" fmla="*/ 686813 w 804672"/>
              <a:gd name="connsiteY5" fmla="*/ 630936 h 630936"/>
              <a:gd name="connsiteX6" fmla="*/ 117859 w 804672"/>
              <a:gd name="connsiteY6" fmla="*/ 630936 h 630936"/>
              <a:gd name="connsiteX7" fmla="*/ 0 w 804672"/>
              <a:gd name="connsiteY7" fmla="*/ 513077 h 630936"/>
              <a:gd name="connsiteX8" fmla="*/ 0 w 804672"/>
              <a:gd name="connsiteY8" fmla="*/ 117859 h 630936"/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686813 w 804672"/>
              <a:gd name="connsiteY4" fmla="*/ 630936 h 630936"/>
              <a:gd name="connsiteX5" fmla="*/ 117859 w 804672"/>
              <a:gd name="connsiteY5" fmla="*/ 630936 h 630936"/>
              <a:gd name="connsiteX6" fmla="*/ 0 w 804672"/>
              <a:gd name="connsiteY6" fmla="*/ 513077 h 630936"/>
              <a:gd name="connsiteX7" fmla="*/ 0 w 804672"/>
              <a:gd name="connsiteY7" fmla="*/ 117859 h 630936"/>
              <a:gd name="connsiteX0" fmla="*/ 0 w 804672"/>
              <a:gd name="connsiteY0" fmla="*/ 117859 h 630936"/>
              <a:gd name="connsiteX1" fmla="*/ 117859 w 804672"/>
              <a:gd name="connsiteY1" fmla="*/ 0 h 630936"/>
              <a:gd name="connsiteX2" fmla="*/ 686813 w 804672"/>
              <a:gd name="connsiteY2" fmla="*/ 0 h 630936"/>
              <a:gd name="connsiteX3" fmla="*/ 804672 w 804672"/>
              <a:gd name="connsiteY3" fmla="*/ 117859 h 630936"/>
              <a:gd name="connsiteX4" fmla="*/ 801113 w 804672"/>
              <a:gd name="connsiteY4" fmla="*/ 630936 h 630936"/>
              <a:gd name="connsiteX5" fmla="*/ 117859 w 804672"/>
              <a:gd name="connsiteY5" fmla="*/ 630936 h 630936"/>
              <a:gd name="connsiteX6" fmla="*/ 0 w 804672"/>
              <a:gd name="connsiteY6" fmla="*/ 513077 h 630936"/>
              <a:gd name="connsiteX7" fmla="*/ 0 w 804672"/>
              <a:gd name="connsiteY7" fmla="*/ 117859 h 63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4672" h="630936">
                <a:moveTo>
                  <a:pt x="0" y="117859"/>
                </a:moveTo>
                <a:cubicBezTo>
                  <a:pt x="0" y="52767"/>
                  <a:pt x="52767" y="0"/>
                  <a:pt x="117859" y="0"/>
                </a:cubicBezTo>
                <a:lnTo>
                  <a:pt x="686813" y="0"/>
                </a:lnTo>
                <a:cubicBezTo>
                  <a:pt x="751905" y="0"/>
                  <a:pt x="804672" y="52767"/>
                  <a:pt x="804672" y="117859"/>
                </a:cubicBezTo>
                <a:cubicBezTo>
                  <a:pt x="803486" y="288885"/>
                  <a:pt x="802299" y="459910"/>
                  <a:pt x="801113" y="630936"/>
                </a:cubicBezTo>
                <a:lnTo>
                  <a:pt x="117859" y="630936"/>
                </a:lnTo>
                <a:cubicBezTo>
                  <a:pt x="52767" y="630936"/>
                  <a:pt x="0" y="578169"/>
                  <a:pt x="0" y="513077"/>
                </a:cubicBezTo>
                <a:lnTo>
                  <a:pt x="0" y="117859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/>
          </a:p>
        </p:txBody>
      </p:sp>
    </p:spTree>
    <p:extLst>
      <p:ext uri="{BB962C8B-B14F-4D97-AF65-F5344CB8AC3E}">
        <p14:creationId xmlns:p14="http://schemas.microsoft.com/office/powerpoint/2010/main" val="330309192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8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5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8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8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5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3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79F1F6-2791-450F-950C-F72813569F6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5C3FB3-F5CE-4419-887B-19E1C427B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1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87531D24-C6C8-D4D8-A61A-E1DFB893E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628" y="322731"/>
            <a:ext cx="4314511" cy="666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546" tIns="64546" rIns="64546" bIns="64546" anchor="ctr" anchorCtr="0"/>
          <a:lstStyle>
            <a:lvl1pPr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03433" fontAlgn="base"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lang="en-US" altLang="en-US" sz="2118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Hampton Academy 2025-2026</a:t>
            </a:r>
            <a:endParaRPr lang="en-US" altLang="en-US" sz="2118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935C1DB-6937-A674-7D53-1EBC6F6222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066552"/>
              </p:ext>
            </p:extLst>
          </p:nvPr>
        </p:nvGraphicFramePr>
        <p:xfrm>
          <a:off x="411479" y="1512227"/>
          <a:ext cx="8394191" cy="4483074"/>
        </p:xfrm>
        <a:graphic>
          <a:graphicData uri="http://schemas.openxmlformats.org/drawingml/2006/table">
            <a:tbl>
              <a:tblPr/>
              <a:tblGrid>
                <a:gridCol w="1502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07">
                  <a:extLst>
                    <a:ext uri="{9D8B030D-6E8A-4147-A177-3AD203B41FA5}">
                      <a16:colId xmlns:a16="http://schemas.microsoft.com/office/drawing/2014/main" val="3790786465"/>
                    </a:ext>
                  </a:extLst>
                </a:gridCol>
                <a:gridCol w="1609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885">
                  <a:extLst>
                    <a:ext uri="{9D8B030D-6E8A-4147-A177-3AD203B41FA5}">
                      <a16:colId xmlns:a16="http://schemas.microsoft.com/office/drawing/2014/main" val="4025890599"/>
                    </a:ext>
                  </a:extLst>
                </a:gridCol>
                <a:gridCol w="1511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885">
                  <a:extLst>
                    <a:ext uri="{9D8B030D-6E8A-4147-A177-3AD203B41FA5}">
                      <a16:colId xmlns:a16="http://schemas.microsoft.com/office/drawing/2014/main" val="3177318345"/>
                    </a:ext>
                  </a:extLst>
                </a:gridCol>
                <a:gridCol w="1425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">
                  <a:extLst>
                    <a:ext uri="{9D8B030D-6E8A-4147-A177-3AD203B41FA5}">
                      <a16:colId xmlns:a16="http://schemas.microsoft.com/office/drawing/2014/main" val="28883947"/>
                    </a:ext>
                  </a:extLst>
                </a:gridCol>
                <a:gridCol w="17647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551"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Chicken &amp; Rice Soup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Cheese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Baked Chips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-Applesauce-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Beef Tacos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Latin Rice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Corn &amp; Black Beans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-Tropical Fruit Salad-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*Half Day*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Lunch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French Toast Sticks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Sausage Patty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-Banana-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Chicken Alfredo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w/ Broccoli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Garlic Breadstick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-Ice Cream Sandwich-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65"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6026303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Grilled Chicken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 a Garden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WG Dinner Roll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-Sliced Apples-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Meatball Parm Hoagie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Baby Carrots w/ LF Ranch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-Fruited Jello-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Deli Sandwich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Chips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Potato Salad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Candara Light" panose="020E05020303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Peaches-</a:t>
                      </a:r>
                      <a:endParaRPr lang="en-US" sz="800" b="1" dirty="0">
                        <a:effectLst/>
                        <a:latin typeface="Candara Light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Hamburger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Pasta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Cauliflower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-Diced Pears-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Pepperoni Pizza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Garden Salad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-Fruit Cocktail-</a:t>
                      </a:r>
                      <a:endParaRPr lang="en-US" sz="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59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5553289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Chef’s Choice Lunch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Frozen Treat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*Half Day*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Lunch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*Half Day*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Lunch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BREAK BEGINS!</a:t>
                      </a: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3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1071170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9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2473404"/>
                  </a:ext>
                </a:extLst>
              </a:tr>
              <a:tr h="774551"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6" marR="64546" marT="32273" marB="322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 Box 2">
            <a:extLst>
              <a:ext uri="{FF2B5EF4-FFF2-40B4-BE49-F238E27FC236}">
                <a16:creationId xmlns:a16="http://schemas.microsoft.com/office/drawing/2014/main" id="{2F23C306-312F-E6F1-32AC-666BA8739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222" y="5995301"/>
            <a:ext cx="5426625" cy="68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546" tIns="64546" rIns="64546" bIns="64546" anchor="ctr" anchorCtr="0"/>
          <a:lstStyle>
            <a:lvl1pPr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85850" algn="l"/>
                <a:tab pos="2571750" algn="l"/>
                <a:tab pos="382905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Sandwiches (available daily):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 – Turkey – Tuna - Cheese </a:t>
            </a:r>
            <a:b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Beverages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Milk (8oz) Low Fat 1% - Fat Free – Chocolate		</a:t>
            </a:r>
            <a:r>
              <a:rPr lang="en-US" altLang="en-US" sz="794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Garden Salad offered </a:t>
            </a:r>
            <a:r>
              <a:rPr lang="en-US" altLang="en-US" sz="794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 day!</a:t>
            </a:r>
            <a:endParaRPr lang="en-US" altLang="en-US" sz="794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Desserts: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Fresh Fruit, Pudding, Frozen Treat</a:t>
            </a:r>
            <a:endParaRPr lang="en-US" altLang="en-US" sz="794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79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Juice (4oz): </a:t>
            </a:r>
            <a:r>
              <a:rPr lang="en-US" altLang="en-US" sz="794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100% Fruit Juice &amp; Bottled Water (8oz)</a:t>
            </a:r>
            <a:endParaRPr lang="en-US" altLang="en-US" sz="9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 descr="A yellow sun with black eyes and a smiling face&#10;&#10;AI-generated content may be incorrect.">
            <a:extLst>
              <a:ext uri="{FF2B5EF4-FFF2-40B4-BE49-F238E27FC236}">
                <a16:creationId xmlns:a16="http://schemas.microsoft.com/office/drawing/2014/main" id="{B5E3C934-3C8F-9869-2448-1C07F9F7F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278286"/>
            <a:ext cx="946741" cy="710951"/>
          </a:xfrm>
          <a:prstGeom prst="rect">
            <a:avLst/>
          </a:prstGeom>
        </p:spPr>
      </p:pic>
      <p:pic>
        <p:nvPicPr>
          <p:cNvPr id="18" name="Picture 17" descr="A cartoon of two fruit wearing sunglasses&#10;&#10;AI-generated content may be incorrect.">
            <a:extLst>
              <a:ext uri="{FF2B5EF4-FFF2-40B4-BE49-F238E27FC236}">
                <a16:creationId xmlns:a16="http://schemas.microsoft.com/office/drawing/2014/main" id="{0AFD89A9-77CF-E62E-8D0B-9467B2EAE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1" y="4297633"/>
            <a:ext cx="3240378" cy="16976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C1DD340-58A6-DAD3-A5C7-42EBEEAD39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5988666"/>
            <a:ext cx="938030" cy="696197"/>
          </a:xfrm>
          <a:prstGeom prst="rect">
            <a:avLst/>
          </a:prstGeom>
        </p:spPr>
      </p:pic>
      <p:pic>
        <p:nvPicPr>
          <p:cNvPr id="6" name="Picture 5" descr="A group of black graduation caps&#10;&#10;AI-generated content may be incorrect.">
            <a:extLst>
              <a:ext uri="{FF2B5EF4-FFF2-40B4-BE49-F238E27FC236}">
                <a16:creationId xmlns:a16="http://schemas.microsoft.com/office/drawing/2014/main" id="{919016DF-6BBE-F0E3-C58C-D24159D01B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3204" y="4297632"/>
            <a:ext cx="4958029" cy="1697668"/>
          </a:xfrm>
          <a:prstGeom prst="rect">
            <a:avLst/>
          </a:prstGeom>
        </p:spPr>
      </p:pic>
      <p:pic>
        <p:nvPicPr>
          <p:cNvPr id="2" name="Picture 1" descr="A logo for a school&#10;&#10;AI-generated content may be incorrect.">
            <a:extLst>
              <a:ext uri="{FF2B5EF4-FFF2-40B4-BE49-F238E27FC236}">
                <a16:creationId xmlns:a16="http://schemas.microsoft.com/office/drawing/2014/main" id="{62C8E520-98C7-6E39-4CF7-4A26DE8DC1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5712" y="3393976"/>
            <a:ext cx="1058674" cy="713903"/>
          </a:xfrm>
          <a:prstGeom prst="rect">
            <a:avLst/>
          </a:prstGeom>
        </p:spPr>
      </p:pic>
      <p:pic>
        <p:nvPicPr>
          <p:cNvPr id="7" name="Picture 6" descr="A yellow sun with black eyes and a smiling face&#10;&#10;AI-generated content may be incorrect.">
            <a:extLst>
              <a:ext uri="{FF2B5EF4-FFF2-40B4-BE49-F238E27FC236}">
                <a16:creationId xmlns:a16="http://schemas.microsoft.com/office/drawing/2014/main" id="{3ACE2C1F-1B57-32A5-B03A-B806030F3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453" y="3622080"/>
            <a:ext cx="489533" cy="414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177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Candara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Caola, Diane</dc:creator>
  <cp:lastModifiedBy>Caola, Diane</cp:lastModifiedBy>
  <cp:revision>2</cp:revision>
  <dcterms:created xsi:type="dcterms:W3CDTF">2026-05-13T15:05:16Z</dcterms:created>
  <dcterms:modified xsi:type="dcterms:W3CDTF">2026-05-13T15:10:40Z</dcterms:modified>
</cp:coreProperties>
</file>